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390" r:id="rId2"/>
    <p:sldId id="401" r:id="rId3"/>
    <p:sldId id="402" r:id="rId4"/>
    <p:sldId id="403" r:id="rId5"/>
    <p:sldId id="391" r:id="rId6"/>
    <p:sldId id="392" r:id="rId7"/>
    <p:sldId id="393" r:id="rId8"/>
    <p:sldId id="394" r:id="rId9"/>
    <p:sldId id="400" r:id="rId10"/>
    <p:sldId id="404" r:id="rId11"/>
    <p:sldId id="405" r:id="rId12"/>
    <p:sldId id="406" r:id="rId13"/>
    <p:sldId id="407" r:id="rId14"/>
    <p:sldId id="408" r:id="rId15"/>
    <p:sldId id="40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50"/>
    <a:srgbClr val="FF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0935" autoAdjust="0"/>
  </p:normalViewPr>
  <p:slideViewPr>
    <p:cSldViewPr snapToGrid="0">
      <p:cViewPr varScale="1">
        <p:scale>
          <a:sx n="71" d="100"/>
          <a:sy n="71" d="100"/>
        </p:scale>
        <p:origin x="21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https://docs.anthropic.com/claude/docs/give-claude-a-role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2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https://docs.anthropic.com/claude/docs/be-clear-direct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90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https://docs.anthropic.com/claude/docs/use-xml-tags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5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2BFB5B-5E7A-4AE0-09DE-73C08DF7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58" y="1419226"/>
            <a:ext cx="9906000" cy="2852737"/>
          </a:xfrm>
        </p:spPr>
        <p:txBody>
          <a:bodyPr>
            <a:normAutofit/>
          </a:bodyPr>
          <a:lstStyle/>
          <a:p>
            <a:r>
              <a:rPr lang="en-US" sz="4400" dirty="0"/>
              <a:t>Prompt</a:t>
            </a:r>
            <a:br>
              <a:rPr lang="en-US" sz="4400" dirty="0"/>
            </a:br>
            <a:r>
              <a:rPr lang="en-US" sz="4400" dirty="0"/>
              <a:t>engineering</a:t>
            </a:r>
            <a:br>
              <a:rPr lang="en-US" sz="4400" dirty="0"/>
            </a:br>
            <a:r>
              <a:rPr lang="en-US" sz="4400" dirty="0"/>
              <a:t>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EFB0C-9E1F-4798-D128-4ED3AD93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58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5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B258-DFCF-4FA9-C077-3AA837C5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087"/>
            <a:ext cx="9905998" cy="1478570"/>
          </a:xfrm>
        </p:spPr>
        <p:txBody>
          <a:bodyPr/>
          <a:lstStyle/>
          <a:p>
            <a:r>
              <a:rPr lang="en-US" dirty="0"/>
              <a:t>XML Tags:</a:t>
            </a:r>
            <a:br>
              <a:rPr lang="en-US" dirty="0"/>
            </a:br>
            <a:r>
              <a:rPr lang="en-US" dirty="0"/>
              <a:t>Tags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8F49F-5F34-D738-EAFD-4FDEE9E4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27" y="1501657"/>
            <a:ext cx="9621769" cy="49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7770-5057-3B91-7196-7459686E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464"/>
            <a:ext cx="9905998" cy="1478570"/>
          </a:xfrm>
        </p:spPr>
        <p:txBody>
          <a:bodyPr/>
          <a:lstStyle/>
          <a:p>
            <a:r>
              <a:rPr lang="en-US" dirty="0"/>
              <a:t>Xml Tags:</a:t>
            </a:r>
            <a:br>
              <a:rPr lang="en-US" dirty="0"/>
            </a:br>
            <a:r>
              <a:rPr lang="en-US" dirty="0"/>
              <a:t>Why use xml tags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4F1D2-0A65-047F-F1AC-B4AC58C6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85" y="1748119"/>
            <a:ext cx="10402829" cy="3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4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BA6E2-3BDA-63F3-0174-320539E2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985"/>
            <a:ext cx="9905998" cy="1478570"/>
          </a:xfrm>
        </p:spPr>
        <p:txBody>
          <a:bodyPr/>
          <a:lstStyle/>
          <a:p>
            <a:r>
              <a:rPr lang="en-US" dirty="0"/>
              <a:t>Xml Tags:</a:t>
            </a:r>
            <a:br>
              <a:rPr lang="en-US" dirty="0"/>
            </a:br>
            <a:r>
              <a:rPr lang="en-US" dirty="0"/>
              <a:t>How to use xml tags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5E2DB-7854-40AE-4A09-3F4C68D4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45" y="1426782"/>
            <a:ext cx="9534333" cy="48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EE8C-03F1-6D82-6AB0-8C0E6AAA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090"/>
            <a:ext cx="9905998" cy="1478570"/>
          </a:xfrm>
        </p:spPr>
        <p:txBody>
          <a:bodyPr/>
          <a:lstStyle/>
          <a:p>
            <a:r>
              <a:rPr lang="en-US" dirty="0"/>
              <a:t>XML Tags:</a:t>
            </a:r>
            <a:br>
              <a:rPr lang="en-US" dirty="0"/>
            </a:br>
            <a:r>
              <a:rPr lang="en-US" dirty="0"/>
              <a:t>Variable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33CBF-F1E7-CF1A-4101-57A4C26B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94" y="1796100"/>
            <a:ext cx="10330212" cy="27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7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7D29-3D84-397D-802E-FC863A7CA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04" y="2202763"/>
            <a:ext cx="9905998" cy="1922670"/>
          </a:xfrm>
        </p:spPr>
        <p:txBody>
          <a:bodyPr>
            <a:normAutofit/>
          </a:bodyPr>
          <a:lstStyle/>
          <a:p>
            <a:r>
              <a:rPr lang="en-US" dirty="0"/>
              <a:t>XML Tags:</a:t>
            </a:r>
            <a:br>
              <a:rPr lang="en-US" dirty="0"/>
            </a:br>
            <a:r>
              <a:rPr lang="en-US" dirty="0"/>
              <a:t>Structured </a:t>
            </a:r>
            <a:br>
              <a:rPr lang="en-US" dirty="0"/>
            </a:br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D6B5A-859D-4420-DD38-A4B97AEF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5" y="0"/>
            <a:ext cx="750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23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E81-F643-4954-4735-419D00DA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719"/>
            <a:ext cx="9905998" cy="1478570"/>
          </a:xfrm>
        </p:spPr>
        <p:txBody>
          <a:bodyPr/>
          <a:lstStyle/>
          <a:p>
            <a:r>
              <a:rPr lang="en-US" dirty="0"/>
              <a:t>Xml Tags:</a:t>
            </a:r>
            <a:br>
              <a:rPr lang="en-US" dirty="0"/>
            </a:br>
            <a:r>
              <a:rPr lang="en-US" dirty="0"/>
              <a:t>Best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435EC-40C0-4273-DBB9-6EAE15F6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51" y="1812277"/>
            <a:ext cx="10622498" cy="30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3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DA0C6D-363B-5FF0-9383-A719B19A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80" y="2479216"/>
            <a:ext cx="9905998" cy="1478570"/>
          </a:xfrm>
        </p:spPr>
        <p:txBody>
          <a:bodyPr/>
          <a:lstStyle/>
          <a:p>
            <a:r>
              <a:rPr lang="en-US" dirty="0"/>
              <a:t>Give Claude </a:t>
            </a:r>
            <a:br>
              <a:rPr lang="en-US" dirty="0"/>
            </a:br>
            <a:r>
              <a:rPr lang="en-US" dirty="0"/>
              <a:t>a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9A0E7-7440-66A8-0D22-99E67F1E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832" y="0"/>
            <a:ext cx="7204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4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7ADA8-E5F5-C6EC-E104-A2E24021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721"/>
            <a:ext cx="9905998" cy="1348505"/>
          </a:xfrm>
        </p:spPr>
        <p:txBody>
          <a:bodyPr>
            <a:normAutofit/>
          </a:bodyPr>
          <a:lstStyle/>
          <a:p>
            <a:r>
              <a:rPr lang="en-US" dirty="0"/>
              <a:t>Role Example:</a:t>
            </a:r>
            <a:br>
              <a:rPr lang="en-US" dirty="0"/>
            </a:br>
            <a:r>
              <a:rPr lang="en-US" dirty="0"/>
              <a:t>Solving Logic Puzzles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94EE5-3ABF-C0E3-59AA-FF67FBF26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87" y="1270938"/>
            <a:ext cx="7859226" cy="555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3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F517-F802-6E50-ABF3-F41FB592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088"/>
            <a:ext cx="9905998" cy="1478570"/>
          </a:xfrm>
        </p:spPr>
        <p:txBody>
          <a:bodyPr/>
          <a:lstStyle/>
          <a:p>
            <a:r>
              <a:rPr lang="en-US" dirty="0"/>
              <a:t>Role Example:</a:t>
            </a:r>
            <a:br>
              <a:rPr lang="en-US" dirty="0"/>
            </a:br>
            <a:r>
              <a:rPr lang="en-US" dirty="0"/>
              <a:t>Explaining Output to different audiences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46729-4D30-74FB-6A37-B4341D31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905" y="1365922"/>
            <a:ext cx="7906189" cy="542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C57514-AAED-DA6B-A2A7-3A3A286A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Clear &amp; Direct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818C8-0C51-035F-7321-7FBF3DAE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69" y="1762475"/>
            <a:ext cx="9128262" cy="2341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3CF562-0845-3A31-1873-B0C8414E4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869" y="4266667"/>
            <a:ext cx="8517127" cy="23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3944-7B8E-C441-7944-918BFCF36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6253"/>
            <a:ext cx="9905998" cy="1478570"/>
          </a:xfrm>
        </p:spPr>
        <p:txBody>
          <a:bodyPr/>
          <a:lstStyle/>
          <a:p>
            <a:r>
              <a:rPr lang="en-US" dirty="0"/>
              <a:t>Clear &amp; Direct: </a:t>
            </a:r>
            <a:br>
              <a:rPr lang="en-US" dirty="0"/>
            </a:br>
            <a:r>
              <a:rPr lang="en-US" dirty="0"/>
              <a:t>provide detailed context and instructions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45D81-9A86-49D3-0246-DF5A2E513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24" y="1423314"/>
            <a:ext cx="7925952" cy="52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3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A5C1F-8EEF-D2C5-D450-C2CE1392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721"/>
            <a:ext cx="9905998" cy="1478570"/>
          </a:xfrm>
        </p:spPr>
        <p:txBody>
          <a:bodyPr/>
          <a:lstStyle/>
          <a:p>
            <a:r>
              <a:rPr lang="en-US" dirty="0"/>
              <a:t>Clear &amp; Direct:</a:t>
            </a:r>
            <a:br>
              <a:rPr lang="en-US" dirty="0"/>
            </a:br>
            <a:r>
              <a:rPr lang="en-US" dirty="0"/>
              <a:t>Use Numbered Lists or Bullet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E4D8B-8EEB-F95E-2F9C-F96FBAA6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49" y="1363812"/>
            <a:ext cx="7038301" cy="54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FFA5-5E69-A016-D475-8F0412B52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091"/>
            <a:ext cx="9905998" cy="1230070"/>
          </a:xfrm>
        </p:spPr>
        <p:txBody>
          <a:bodyPr/>
          <a:lstStyle/>
          <a:p>
            <a:r>
              <a:rPr lang="en-US" dirty="0"/>
              <a:t>Clear &amp; Direct:</a:t>
            </a:r>
            <a:br>
              <a:rPr lang="en-US" dirty="0"/>
            </a:br>
            <a:r>
              <a:rPr lang="en-US" dirty="0"/>
              <a:t>Be Specific About What You Want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86E39-8BF9-6A4A-2772-2CF1E4859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66" y="1178730"/>
            <a:ext cx="7001490" cy="55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51AB-1AF7-5629-F336-3BB75524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088"/>
            <a:ext cx="9905998" cy="1478570"/>
          </a:xfrm>
        </p:spPr>
        <p:txBody>
          <a:bodyPr/>
          <a:lstStyle/>
          <a:p>
            <a:r>
              <a:rPr lang="en-US" dirty="0"/>
              <a:t>Use XML Tags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41791-25FD-0F7D-63B7-092205A71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53" y="1895062"/>
            <a:ext cx="8853718" cy="23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87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21097</TotalTime>
  <Words>149</Words>
  <Application>Microsoft Office PowerPoint</Application>
  <PresentationFormat>Widescreen</PresentationFormat>
  <Paragraphs>21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Prompt engineering techniques</vt:lpstr>
      <vt:lpstr>Give Claude  a Role</vt:lpstr>
      <vt:lpstr>Role Example: Solving Logic Puzzles</vt:lpstr>
      <vt:lpstr>Role Example: Explaining Output to different audiences</vt:lpstr>
      <vt:lpstr>Be Clear &amp; Direct</vt:lpstr>
      <vt:lpstr>Clear &amp; Direct:  provide detailed context and instructions </vt:lpstr>
      <vt:lpstr>Clear &amp; Direct: Use Numbered Lists or Bullet Points</vt:lpstr>
      <vt:lpstr>Clear &amp; Direct: Be Specific About What You Want</vt:lpstr>
      <vt:lpstr>Use XML Tags</vt:lpstr>
      <vt:lpstr>XML Tags: Tags Explained</vt:lpstr>
      <vt:lpstr>Xml Tags: Why use xml tags</vt:lpstr>
      <vt:lpstr>Xml Tags: How to use xml tags</vt:lpstr>
      <vt:lpstr>XML Tags: Variable Input</vt:lpstr>
      <vt:lpstr>XML Tags: Structured  Output</vt:lpstr>
      <vt:lpstr>Xml Tags: 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Anthropic Prompt Library with Claude 3 Opus</dc:title>
  <dc:creator>Zain</dc:creator>
  <cp:lastModifiedBy>Zain Naboulsi</cp:lastModifiedBy>
  <cp:revision>44</cp:revision>
  <dcterms:created xsi:type="dcterms:W3CDTF">2023-10-26T23:38:07Z</dcterms:created>
  <dcterms:modified xsi:type="dcterms:W3CDTF">2024-03-28T04:00:42Z</dcterms:modified>
</cp:coreProperties>
</file>